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71" r:id="rId7"/>
    <p:sldId id="270" r:id="rId8"/>
    <p:sldId id="273" r:id="rId9"/>
    <p:sldId id="261" r:id="rId10"/>
    <p:sldId id="262" r:id="rId11"/>
    <p:sldId id="263" r:id="rId12"/>
    <p:sldId id="264" r:id="rId13"/>
    <p:sldId id="274" r:id="rId14"/>
    <p:sldId id="265" r:id="rId15"/>
    <p:sldId id="266" r:id="rId16"/>
    <p:sldId id="275" r:id="rId17"/>
    <p:sldId id="267" r:id="rId18"/>
    <p:sldId id="276" r:id="rId19"/>
    <p:sldId id="268" r:id="rId20"/>
    <p:sldId id="269" r:id="rId21"/>
    <p:sldId id="277" r:id="rId22"/>
  </p:sldIdLst>
  <p:sldSz cx="12192000" cy="6858000"/>
  <p:notesSz cx="12192000" cy="6858000"/>
  <p:embeddedFontLst>
    <p:embeddedFont>
      <p:font typeface="UGIPOH+Times New Roman Bold" panose="020B0604020202020204" charset="0"/>
      <p:regular r:id="rId23"/>
    </p:embeddedFont>
    <p:embeddedFont>
      <p:font typeface="TEMRFV+Calibri Bold" panose="020B0604020202020204" charset="0"/>
      <p:regular r:id="rId24"/>
    </p:embeddedFont>
    <p:embeddedFont>
      <p:font typeface="宋体" panose="02010600030101010101" pitchFamily="2" charset="-122"/>
      <p:regular r:id="rId25"/>
    </p:embeddedFont>
    <p:embeddedFont>
      <p:font typeface="STVDAJ+Times New Roman Bold" panose="020B0604020202020204" charset="0"/>
      <p:regular r:id="rId26"/>
    </p:embeddedFont>
    <p:embeddedFont>
      <p:font typeface="BEQKSH+Calibri Bold" panose="020B0604020202020204" charset="0"/>
      <p:regular r:id="rId27"/>
    </p:embeddedFont>
    <p:embeddedFont>
      <p:font typeface="TKFUQL+Calibri" panose="020B0604020202020204" charset="0"/>
      <p:regular r:id="rId28"/>
    </p:embeddedFont>
    <p:embeddedFont>
      <p:font typeface="Times New Roman" panose="02020603050405020304" pitchFamily="18" charset="0"/>
      <p:regular r:id="rId29"/>
    </p:embeddedFont>
    <p:embeddedFont>
      <p:font typeface="Microsoft YaHei" panose="020B0503020204020204" pitchFamily="34" charset="-122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Microsoft YaHei" panose="020B0503020204020204" pitchFamily="34" charset="-122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8" y="-9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10" Type="http://schemas.openxmlformats.org/officeDocument/2006/relationships/image" Target="../media/image7.png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9337" y="-7992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Rectangle 2"/>
          <p:cNvSpPr/>
          <p:nvPr/>
        </p:nvSpPr>
        <p:spPr>
          <a:xfrm flipH="1">
            <a:off x="3575720" y="568153"/>
            <a:ext cx="2119683" cy="6480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 </a:t>
            </a:r>
            <a:r>
              <a:rPr lang="en-US" sz="40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A. </a:t>
            </a:r>
            <a:endParaRPr lang="en-US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7568" y="-79920"/>
            <a:ext cx="3240360" cy="64807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i="1" u="sng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NGỮ VĂN </a:t>
            </a:r>
            <a:r>
              <a:rPr lang="en-US" sz="4800" b="1" i="1" u="sng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 </a:t>
            </a:r>
            <a:endParaRPr lang="en-US" sz="1400" i="1" u="sng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5922" y="546075"/>
            <a:ext cx="4302733" cy="51041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BÀI </a:t>
            </a:r>
            <a:r>
              <a:rPr lang="en-US" sz="4400" b="1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3 - 13 TIẾT </a:t>
            </a:r>
            <a:endParaRPr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9656" y="1169727"/>
            <a:ext cx="9865097" cy="67990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 SỐNG THIÊNG LIÊNG</a:t>
            </a:r>
            <a:r>
              <a:rPr lang="en-US" sz="5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21668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79376" y="2493902"/>
            <a:ext cx="8136904" cy="4937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sz="4000" b="1" spc="8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sz="4000" b="1" spc="7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sz="4000" b="1" spc="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sz="4000" b="1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</a:p>
          <a:p>
            <a:pPr marL="0" marR="0">
              <a:spcBef>
                <a:spcPts val="50"/>
              </a:spcBef>
              <a:spcAft>
                <a:spcPts val="0"/>
              </a:spcAft>
            </a:pP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sz="4000" b="1" spc="8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sz="4000" b="1" spc="1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sz="4000" b="1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</a:p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sz="4000" b="1" spc="8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8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spc="8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8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spc="8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ghĩa</a:t>
            </a:r>
            <a:r>
              <a:rPr lang="en-US" sz="4000" b="1" spc="8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8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b="1" spc="8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8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sz="4000" b="1" spc="-1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ghĩa</a:t>
            </a: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từ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chứa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yếu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tố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Hán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Việt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đó</a:t>
            </a: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</a:t>
            </a:r>
          </a:p>
          <a:p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4. </a:t>
            </a:r>
            <a:r>
              <a:rPr lang="en-US" altLang="zh-CN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Vận</a:t>
            </a: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dụng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kiến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thức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yếu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tố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Hán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Việt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hiểu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viết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44272" y="2493902"/>
            <a:ext cx="2664296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79" marR="0"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SGK </a:t>
            </a:r>
            <a:r>
              <a:rPr sz="2800" b="1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</a:p>
          <a:p>
            <a:pPr marL="27431" marR="0">
              <a:spcBef>
                <a:spcPts val="0"/>
              </a:spcBef>
              <a:spcAft>
                <a:spcPts val="0"/>
              </a:spcAft>
            </a:pPr>
            <a:r>
              <a:rPr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sz="2800" b="1" spc="-2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tìm</a:t>
            </a:r>
            <a:r>
              <a:rPr sz="2800" b="1" spc="-1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</a:p>
          <a:p>
            <a:pPr marL="149351" marR="0">
              <a:spcBef>
                <a:spcPts val="0"/>
              </a:spcBef>
              <a:spcAft>
                <a:spcPts val="0"/>
              </a:spcAft>
            </a:pPr>
            <a:r>
              <a:rPr sz="2800" b="1" spc="-2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sz="2800" b="1" spc="2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sz="2800" b="1" spc="-1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3432" y="458669"/>
            <a:ext cx="10920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CỦA MỘT SỐ YẾU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 HÁN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THÔNG DỤNG VÀ NGHĨA CỦA NHỮNG TỪ CÓ CHỨA YẾU TỐ HV ĐÓ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5560" y="1490241"/>
            <a:ext cx="102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762572" y="-27384"/>
            <a:ext cx="6413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1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THỰC</a:t>
            </a:r>
            <a:r>
              <a:rPr kumimoji="0" lang="en-US" altLang="zh-CN" sz="3200" b="1" i="1" u="sng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HÀNH TIẾNG </a:t>
            </a:r>
            <a:r>
              <a:rPr kumimoji="0" lang="en-US" altLang="zh-CN" sz="3200" b="1" i="1" u="sng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3200" b="1" i="1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</a:t>
            </a:r>
            <a:endParaRPr kumimoji="0" lang="zh-CN" altLang="en-US" sz="3200" b="1" i="1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24680" y="27384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1344" y="1332582"/>
            <a:ext cx="10511680" cy="5552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>
              <a:defRPr/>
            </a:pPr>
            <a:r>
              <a:rPr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sz="3600" b="1" spc="86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8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sz="3600" b="1" spc="72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29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sz="3600" b="1" spc="34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sz="3600" b="1" spc="-16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Việt: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3600" b="1" spc="8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166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sz="3600" b="1" spc="17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sz="3600" b="1" spc="-12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Việt: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50"/>
              </a:spcBef>
              <a:spcAft>
                <a:spcPts val="0"/>
              </a:spcAft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3600" b="1" spc="8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sz="36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sz="3600" b="1" spc="-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sz="3600" b="1" spc="2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sz="3600" b="1" spc="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sz="3600" b="1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sz="36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3600" b="1" spc="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Hán</a:t>
            </a:r>
            <a:r>
              <a:rPr sz="3600" b="1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sz="36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</a:p>
          <a:p>
            <a:pPr marL="515112" marR="0"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sz="3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(hs</a:t>
            </a:r>
            <a:r>
              <a:rPr sz="3600" spc="-7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sz="3600" spc="-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sz="3600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sz="36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“từ điển</a:t>
            </a:r>
            <a:r>
              <a:rPr sz="3600" spc="-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sz="36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22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Việt”</a:t>
            </a:r>
            <a:r>
              <a:rPr sz="3600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3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</a:p>
          <a:p>
            <a:pPr marL="515112" marR="0">
              <a:spcBef>
                <a:spcPts val="0"/>
              </a:spcBef>
              <a:spcAft>
                <a:spcPts val="0"/>
              </a:spcAft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viện trường).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85207" y="334397"/>
            <a:ext cx="837934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TIẾNG VIỆT CẦN NHỚ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21668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95400" y="2493902"/>
            <a:ext cx="7416824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4. </a:t>
            </a:r>
            <a:r>
              <a:rPr lang="en-US" altLang="zh-CN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Vận</a:t>
            </a: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dụng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kiến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thức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yếu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tố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Hán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Việt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hiểu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viết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SGK/66,67</a:t>
            </a:r>
            <a:endParaRPr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762572" y="-27384"/>
            <a:ext cx="6413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1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THỰC</a:t>
            </a:r>
            <a:r>
              <a:rPr kumimoji="0" lang="en-US" altLang="zh-CN" sz="3200" b="1" i="1" u="sng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HÀNH TIẾNG </a:t>
            </a:r>
            <a:r>
              <a:rPr kumimoji="0" lang="en-US" altLang="zh-CN" sz="3200" b="1" i="1" u="sng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3200" b="1" i="1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</a:t>
            </a:r>
            <a:endParaRPr kumimoji="0" lang="zh-CN" altLang="en-US" sz="3200" b="1" i="1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9576" y="554227"/>
            <a:ext cx="837934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TIẾNG VIỆT CẦN NHỚ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77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0216" y="-51543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35360" y="1234495"/>
            <a:ext cx="114290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VIẾT </a:t>
            </a:r>
            <a:r>
              <a:rPr lang="en-US" sz="32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NGHỊ </a:t>
            </a:r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 </a:t>
            </a:r>
            <a:r>
              <a:rPr lang="en-US" sz="32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MỘT VẤN ĐỀ CỦA ĐỜI SỐNG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(1,2,và 4)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27384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2148" y="2492896"/>
            <a:ext cx="7978108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BEQKSH+Calibri Bold"/>
                <a:cs typeface="BEQKSH+Calibri Bold"/>
              </a:rPr>
              <a:t>Nêu </a:t>
            </a:r>
            <a:r>
              <a:rPr sz="3600" b="1" dirty="0">
                <a:solidFill>
                  <a:srgbClr val="C00000"/>
                </a:solidFill>
                <a:latin typeface="TEMRFV+Calibri Bold"/>
                <a:cs typeface="TEMRFV+Calibri Bold"/>
              </a:rPr>
              <a:t>nhiệm</a:t>
            </a:r>
            <a:r>
              <a:rPr sz="3600" b="1" spc="-26" dirty="0">
                <a:solidFill>
                  <a:srgbClr val="C00000"/>
                </a:solidFill>
                <a:latin typeface="TEMRFV+Calibri Bold"/>
                <a:cs typeface="TEMRFV+Calibri Bold"/>
              </a:rPr>
              <a:t> </a:t>
            </a:r>
            <a:r>
              <a:rPr sz="3600" b="1" dirty="0">
                <a:solidFill>
                  <a:srgbClr val="C00000"/>
                </a:solidFill>
                <a:latin typeface="TEMRFV+Calibri Bold"/>
                <a:cs typeface="TEMRFV+Calibri Bold"/>
              </a:rPr>
              <a:t>vụ từng</a:t>
            </a:r>
            <a:r>
              <a:rPr sz="3600" b="1" spc="-19" dirty="0">
                <a:solidFill>
                  <a:srgbClr val="C00000"/>
                </a:solidFill>
                <a:latin typeface="TEMRFV+Calibri Bold"/>
                <a:cs typeface="TEMRFV+Calibri Bold"/>
              </a:rPr>
              <a:t> </a:t>
            </a:r>
            <a:r>
              <a:rPr sz="3600" b="1" dirty="0">
                <a:solidFill>
                  <a:srgbClr val="C00000"/>
                </a:solidFill>
                <a:latin typeface="TEMRFV+Calibri Bold"/>
                <a:cs typeface="TEMRFV+Calibri Bold"/>
              </a:rPr>
              <a:t>phần</a:t>
            </a:r>
            <a:r>
              <a:rPr sz="3600" b="1" spc="-28" dirty="0">
                <a:solidFill>
                  <a:srgbClr val="C00000"/>
                </a:solidFill>
                <a:latin typeface="TEMRFV+Calibri Bold"/>
                <a:cs typeface="TEMRFV+Calibri Bold"/>
              </a:rPr>
              <a:t> </a:t>
            </a:r>
            <a:r>
              <a:rPr sz="3600" b="1" dirty="0">
                <a:solidFill>
                  <a:srgbClr val="C00000"/>
                </a:solidFill>
                <a:latin typeface="BEQKSH+Calibri Bold"/>
                <a:cs typeface="BEQKSH+Calibri Bold"/>
              </a:rPr>
              <a:t>trong</a:t>
            </a:r>
            <a:r>
              <a:rPr sz="3600" b="1" spc="-13" dirty="0">
                <a:solidFill>
                  <a:srgbClr val="C00000"/>
                </a:solidFill>
                <a:latin typeface="BEQKSH+Calibri Bold"/>
                <a:cs typeface="BEQKSH+Calibri Bold"/>
              </a:rPr>
              <a:t> </a:t>
            </a:r>
            <a:r>
              <a:rPr sz="3600" b="1" dirty="0">
                <a:solidFill>
                  <a:srgbClr val="C00000"/>
                </a:solidFill>
                <a:latin typeface="TEMRFV+Calibri Bold"/>
                <a:cs typeface="TEMRFV+Calibri Bold"/>
              </a:rPr>
              <a:t>bố cục</a:t>
            </a:r>
            <a:r>
              <a:rPr sz="3600" b="1" dirty="0">
                <a:solidFill>
                  <a:srgbClr val="C00000"/>
                </a:solidFill>
                <a:latin typeface="BEQKSH+Calibri Bold"/>
                <a:cs typeface="BEQKSH+Calibri Bold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16280" y="2564904"/>
            <a:ext cx="2448272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79" marR="0"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SGK </a:t>
            </a:r>
            <a:r>
              <a:rPr sz="2400" b="1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</a:p>
          <a:p>
            <a:pPr marL="27431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70,71 </a:t>
            </a:r>
            <a:r>
              <a:rPr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sz="2400" b="1" spc="-1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4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sz="2400" b="1" spc="24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sz="2400" b="1" spc="-1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0180" y="3100110"/>
            <a:ext cx="6609956" cy="2505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sz="3600" b="1" spc="207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bài</a:t>
            </a:r>
          </a:p>
          <a:p>
            <a:pPr marL="0" marR="0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sz="3600" b="1" spc="121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sz="3600" b="1" spc="-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sz="3600" b="1" spc="3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4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sz="3600" b="1" spc="6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4014" y="1335823"/>
            <a:ext cx="75071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1424" y="12384"/>
            <a:ext cx="11449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VIẾT VĂN BẢN NGHỊ LUẬN VỀ MỘT VẤN ĐỀ CỦA ĐỜI SỐNG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" name="文本框 41">
            <a:extLst>
              <a:ext uri="{FF2B5EF4-FFF2-40B4-BE49-F238E27FC236}">
                <a16:creationId xmlns:a16="http://schemas.microsoft.com/office/drawing/2014/main" id="{25EFD4B2-71A3-4CE8-8336-8C143AADE4EF}"/>
              </a:ext>
            </a:extLst>
          </p:cNvPr>
          <p:cNvSpPr txBox="1">
            <a:spLocks/>
          </p:cNvSpPr>
          <p:nvPr/>
        </p:nvSpPr>
        <p:spPr>
          <a:xfrm>
            <a:off x="2495600" y="1367481"/>
            <a:ext cx="9073008" cy="67710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defTabSz="914217">
              <a:defRPr/>
            </a:pPr>
            <a:r>
              <a:rPr lang="en-US" sz="4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4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4400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35360" y="2492896"/>
            <a:ext cx="7992888" cy="3877985"/>
          </a:xfrm>
        </p:spPr>
        <p:txBody>
          <a:bodyPr/>
          <a:lstStyle/>
          <a:p>
            <a:r>
              <a:rPr lang="en-US" sz="36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/>
          </a:p>
        </p:txBody>
      </p:sp>
      <p:sp>
        <p:nvSpPr>
          <p:cNvPr id="11" name="object 4"/>
          <p:cNvSpPr txBox="1"/>
          <p:nvPr/>
        </p:nvSpPr>
        <p:spPr>
          <a:xfrm>
            <a:off x="8400256" y="2712402"/>
            <a:ext cx="252028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79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</a:t>
            </a:r>
            <a:r>
              <a:rPr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sz="2800" b="1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</a:p>
          <a:p>
            <a:pPr marL="27431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70,71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7448" y="44624"/>
            <a:ext cx="11161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VIẾT VĂN BẢN NGHỊ LUẬN VỀ MỘT VẤN ĐỀ CỦA ĐỜI SỐNG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8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10825" y="-27384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文本框 41">
            <a:extLst>
              <a:ext uri="{FF2B5EF4-FFF2-40B4-BE49-F238E27FC236}">
                <a16:creationId xmlns:a16="http://schemas.microsoft.com/office/drawing/2014/main" id="{25EFD4B2-71A3-4CE8-8336-8C143AADE4EF}"/>
              </a:ext>
            </a:extLst>
          </p:cNvPr>
          <p:cNvSpPr txBox="1"/>
          <p:nvPr/>
        </p:nvSpPr>
        <p:spPr>
          <a:xfrm>
            <a:off x="1833282" y="1124744"/>
            <a:ext cx="8525436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 defTabSz="914217"/>
            <a:r>
              <a:rPr lang="en-US" altLang="zh-CN" sz="4800" b="1" dirty="0" err="1" smtClean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Hướng</a:t>
            </a:r>
            <a:r>
              <a:rPr lang="en-US" altLang="zh-CN" sz="4800" b="1" dirty="0" smtClean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dẫn</a:t>
            </a:r>
            <a:r>
              <a:rPr lang="en-US" altLang="zh-CN" sz="4800" b="1" dirty="0" smtClean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quy</a:t>
            </a:r>
            <a:r>
              <a:rPr lang="en-US" altLang="zh-CN" sz="4800" b="1" dirty="0" smtClean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trình</a:t>
            </a:r>
            <a:r>
              <a:rPr lang="en-US" altLang="zh-CN" sz="4800" b="1" dirty="0" smtClean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viết</a:t>
            </a:r>
            <a:endParaRPr lang="en-US" altLang="zh-CN" sz="4800" b="1" dirty="0" smtClean="0">
              <a:ln w="12700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400" y="2348880"/>
            <a:ext cx="7848872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3432" y="-27384"/>
            <a:ext cx="11161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VIẾT VĂN BẢN NGHỊ LUẬN VỀ MỘT VẤN ĐỀ CỦA ĐỜI SỐNG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24680" y="-27384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999656" y="2278616"/>
            <a:ext cx="54005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699894"/>
              </p:ext>
            </p:extLst>
          </p:nvPr>
        </p:nvGraphicFramePr>
        <p:xfrm>
          <a:off x="47327" y="4437112"/>
          <a:ext cx="8712969" cy="21776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2388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Ý </a:t>
                      </a:r>
                      <a:r>
                        <a:rPr lang="en-US" sz="4400" dirty="0" err="1">
                          <a:effectLst/>
                        </a:rPr>
                        <a:t>kiến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</a:rPr>
                        <a:t>Lí lẽ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</a:rPr>
                        <a:t>Bằng chứng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388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</a:rPr>
                        <a:t>Đồng</a:t>
                      </a:r>
                      <a:r>
                        <a:rPr lang="en-US" sz="4400" dirty="0">
                          <a:effectLst/>
                        </a:rPr>
                        <a:t> </a:t>
                      </a:r>
                      <a:r>
                        <a:rPr lang="en-US" sz="4400" dirty="0" err="1">
                          <a:effectLst/>
                        </a:rPr>
                        <a:t>tình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3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3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388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</a:rPr>
                        <a:t>Phản đối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3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3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83432" y="-27384"/>
            <a:ext cx="11161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VIẾT VĂN BẢN NGHỊ LUẬN VỀ MỘT VẤN ĐỀ CỦA ĐỜI SỐNG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24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4680" y="-27384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35360" y="2181010"/>
            <a:ext cx="10297144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spc="-17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4000" b="1" i="1" u="sng" spc="-176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4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sz="4000" b="1" i="1" u="sng" spc="-2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sz="4000" b="1" i="1" u="sng" spc="-2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i="1" u="sng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sz="4000" b="1" i="1" u="sng" spc="2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sz="4000" b="1" i="1" u="sng" spc="-1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4000" b="1" i="1" u="sng" spc="-1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360" y="4264146"/>
            <a:ext cx="8496944" cy="200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TEMRFV+Calibri Bold"/>
                <a:cs typeface="TEMRFV+Calibri Bold"/>
              </a:rPr>
              <a:t>  </a:t>
            </a:r>
            <a:r>
              <a:rPr sz="4000" b="1" dirty="0" err="1" smtClean="0">
                <a:solidFill>
                  <a:srgbClr val="C00000"/>
                </a:solidFill>
                <a:latin typeface="TEMRFV+Calibri Bold"/>
                <a:cs typeface="TEMRFV+Calibri Bold"/>
              </a:rPr>
              <a:t>Bạn</a:t>
            </a:r>
            <a:r>
              <a:rPr sz="4000" b="1" spc="-17" dirty="0" smtClean="0">
                <a:solidFill>
                  <a:srgbClr val="C00000"/>
                </a:solidFill>
                <a:latin typeface="TEMRFV+Calibri Bold"/>
                <a:cs typeface="TEMRFV+Calibri Bold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BEQKSH+Calibri Bold"/>
                <a:cs typeface="BEQKSH+Calibri Bold"/>
              </a:rPr>
              <a:t>suy</a:t>
            </a:r>
            <a:r>
              <a:rPr lang="en-US" sz="4000" b="1" dirty="0" smtClean="0">
                <a:solidFill>
                  <a:srgbClr val="C00000"/>
                </a:solidFill>
                <a:latin typeface="BEQKSH+Calibri Bold"/>
                <a:cs typeface="BEQKSH+Calibri Bold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BEQKSH+Calibri Bold"/>
                <a:cs typeface="BEQKSH+Calibri Bold"/>
              </a:rPr>
              <a:t>nghĩ</a:t>
            </a:r>
            <a:r>
              <a:rPr lang="en-US" sz="4000" b="1" dirty="0" smtClean="0">
                <a:solidFill>
                  <a:srgbClr val="C00000"/>
                </a:solidFill>
                <a:latin typeface="BEQKSH+Calibri Bold"/>
                <a:cs typeface="BEQKSH+Calibri Bold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BEQKSH+Calibri Bold"/>
                <a:cs typeface="BEQKSH+Calibri Bold"/>
              </a:rPr>
              <a:t>như</a:t>
            </a:r>
            <a:r>
              <a:rPr lang="en-US" sz="4000" b="1" dirty="0" smtClean="0">
                <a:solidFill>
                  <a:srgbClr val="C00000"/>
                </a:solidFill>
                <a:latin typeface="BEQKSH+Calibri Bold"/>
                <a:cs typeface="BEQKSH+Calibri Bold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BEQKSH+Calibri Bold"/>
                <a:cs typeface="BEQKSH+Calibri Bold"/>
              </a:rPr>
              <a:t>thế</a:t>
            </a:r>
            <a:r>
              <a:rPr lang="en-US" sz="4000" b="1" dirty="0" smtClean="0">
                <a:solidFill>
                  <a:srgbClr val="C00000"/>
                </a:solidFill>
                <a:latin typeface="BEQKSH+Calibri Bold"/>
                <a:cs typeface="BEQKSH+Calibri Bold"/>
              </a:rPr>
              <a:t> </a:t>
            </a:r>
            <a:r>
              <a:rPr sz="4000" b="1" dirty="0" err="1" smtClean="0">
                <a:solidFill>
                  <a:srgbClr val="C00000"/>
                </a:solidFill>
                <a:latin typeface="BEQKSH+Calibri Bold"/>
                <a:cs typeface="BEQKSH+Calibri Bold"/>
              </a:rPr>
              <a:t>nào</a:t>
            </a:r>
            <a:r>
              <a:rPr sz="4000" b="1" dirty="0">
                <a:solidFill>
                  <a:srgbClr val="C00000"/>
                </a:solidFill>
                <a:latin typeface="BEQKSH+Calibri Bold"/>
                <a:cs typeface="BEQKSH+Calibri Bold"/>
              </a:rPr>
              <a:t>?</a:t>
            </a:r>
            <a:r>
              <a:rPr sz="4000" b="1" spc="-14" dirty="0">
                <a:solidFill>
                  <a:srgbClr val="C00000"/>
                </a:solidFill>
                <a:latin typeface="BEQKSH+Calibri Bold"/>
                <a:cs typeface="BEQKSH+Calibri Bold"/>
              </a:rPr>
              <a:t> </a:t>
            </a:r>
            <a:endParaRPr lang="en-US" sz="4000" b="1" spc="-14" dirty="0" smtClean="0">
              <a:solidFill>
                <a:srgbClr val="C00000"/>
              </a:solidFill>
              <a:latin typeface="BEQKSH+Calibri Bold"/>
              <a:cs typeface="BEQKSH+Calibri Bold"/>
            </a:endParaRPr>
          </a:p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C00000"/>
                </a:solidFill>
                <a:latin typeface="TEMRFV+Calibri Bold"/>
                <a:cs typeface="TEMRFV+Calibri Bold"/>
              </a:rPr>
              <a:t>  </a:t>
            </a:r>
            <a:r>
              <a:rPr sz="4000" b="1" dirty="0" err="1" smtClean="0">
                <a:solidFill>
                  <a:srgbClr val="C00000"/>
                </a:solidFill>
                <a:latin typeface="TEMRFV+Calibri Bold"/>
                <a:cs typeface="TEMRFV+Calibri Bold"/>
              </a:rPr>
              <a:t>Bạn</a:t>
            </a:r>
            <a:r>
              <a:rPr sz="4000" b="1" dirty="0" smtClean="0">
                <a:solidFill>
                  <a:srgbClr val="C00000"/>
                </a:solidFill>
                <a:latin typeface="TEMRFV+Calibri Bold"/>
                <a:cs typeface="TEMRFV+Calibri Bold"/>
              </a:rPr>
              <a:t> </a:t>
            </a:r>
            <a:r>
              <a:rPr sz="4000" b="1" dirty="0">
                <a:solidFill>
                  <a:srgbClr val="C00000"/>
                </a:solidFill>
                <a:latin typeface="TEMRFV+Calibri Bold"/>
                <a:cs typeface="TEMRFV+Calibri Bold"/>
              </a:rPr>
              <a:t>chuẩn</a:t>
            </a:r>
            <a:r>
              <a:rPr sz="4000" b="1" spc="-34" dirty="0">
                <a:solidFill>
                  <a:srgbClr val="C00000"/>
                </a:solidFill>
                <a:latin typeface="TEMRFV+Calibri Bold"/>
                <a:cs typeface="TEMRFV+Calibri Bold"/>
              </a:rPr>
              <a:t> </a:t>
            </a:r>
            <a:r>
              <a:rPr sz="4000" b="1" dirty="0">
                <a:solidFill>
                  <a:srgbClr val="C00000"/>
                </a:solidFill>
                <a:latin typeface="TEMRFV+Calibri Bold"/>
                <a:cs typeface="TEMRFV+Calibri Bold"/>
              </a:rPr>
              <a:t>bị </a:t>
            </a:r>
            <a:r>
              <a:rPr sz="4000" b="1" dirty="0">
                <a:solidFill>
                  <a:srgbClr val="C00000"/>
                </a:solidFill>
                <a:latin typeface="BEQKSH+Calibri Bold"/>
                <a:cs typeface="BEQKSH+Calibri Bold"/>
              </a:rPr>
              <a:t>lý</a:t>
            </a:r>
            <a:r>
              <a:rPr sz="4000" b="1" spc="-13" dirty="0">
                <a:solidFill>
                  <a:srgbClr val="C00000"/>
                </a:solidFill>
                <a:latin typeface="BEQKSH+Calibri Bold"/>
                <a:cs typeface="BEQKSH+Calibri Bold"/>
              </a:rPr>
              <a:t> </a:t>
            </a:r>
            <a:r>
              <a:rPr sz="4000" b="1" dirty="0" err="1">
                <a:solidFill>
                  <a:srgbClr val="C00000"/>
                </a:solidFill>
                <a:latin typeface="TEMRFV+Calibri Bold"/>
                <a:cs typeface="TEMRFV+Calibri Bold"/>
              </a:rPr>
              <a:t>lẽ</a:t>
            </a:r>
            <a:r>
              <a:rPr sz="4000" b="1" spc="-12" dirty="0">
                <a:solidFill>
                  <a:srgbClr val="C00000"/>
                </a:solidFill>
                <a:latin typeface="TEMRFV+Calibri Bold"/>
                <a:cs typeface="TEMRFV+Calibri Bold"/>
              </a:rPr>
              <a:t> </a:t>
            </a:r>
            <a:r>
              <a:rPr sz="4000" b="1" spc="-48" dirty="0" err="1" smtClean="0">
                <a:solidFill>
                  <a:srgbClr val="C00000"/>
                </a:solidFill>
                <a:latin typeface="BEQKSH+Calibri Bold"/>
                <a:cs typeface="BEQKSH+Calibri Bold"/>
              </a:rPr>
              <a:t>và</a:t>
            </a:r>
            <a:r>
              <a:rPr lang="en-US" sz="4000" b="1" spc="-48" dirty="0" smtClean="0">
                <a:solidFill>
                  <a:srgbClr val="C00000"/>
                </a:solidFill>
                <a:latin typeface="BEQKSH+Calibri Bold"/>
                <a:cs typeface="BEQKSH+Calibri Bold"/>
              </a:rPr>
              <a:t> </a:t>
            </a:r>
            <a:r>
              <a:rPr sz="4000" b="1" dirty="0" err="1" smtClean="0">
                <a:solidFill>
                  <a:srgbClr val="C00000"/>
                </a:solidFill>
                <a:latin typeface="TEMRFV+Calibri Bold"/>
                <a:cs typeface="TEMRFV+Calibri Bold"/>
              </a:rPr>
              <a:t>dẫn</a:t>
            </a:r>
            <a:r>
              <a:rPr sz="4000" b="1" spc="-27" dirty="0" smtClean="0">
                <a:solidFill>
                  <a:srgbClr val="C00000"/>
                </a:solidFill>
                <a:latin typeface="TEMRFV+Calibri Bold"/>
                <a:cs typeface="TEMRFV+Calibri Bold"/>
              </a:rPr>
              <a:t> </a:t>
            </a:r>
            <a:r>
              <a:rPr sz="4000" b="1" dirty="0">
                <a:solidFill>
                  <a:srgbClr val="C00000"/>
                </a:solidFill>
                <a:latin typeface="TEMRFV+Calibri Bold"/>
                <a:cs typeface="TEMRFV+Calibri Bold"/>
              </a:rPr>
              <a:t>chứng</a:t>
            </a:r>
            <a:r>
              <a:rPr sz="4000" b="1" spc="-27" dirty="0">
                <a:solidFill>
                  <a:srgbClr val="C00000"/>
                </a:solidFill>
                <a:latin typeface="TEMRFV+Calibri Bold"/>
                <a:cs typeface="TEMRFV+Calibri Bold"/>
              </a:rPr>
              <a:t> </a:t>
            </a:r>
            <a:r>
              <a:rPr sz="4000" b="1" spc="-12" dirty="0">
                <a:solidFill>
                  <a:srgbClr val="C00000"/>
                </a:solidFill>
                <a:latin typeface="TEMRFV+Calibri Bold"/>
                <a:cs typeface="TEMRFV+Calibri Bold"/>
              </a:rPr>
              <a:t>thuyết</a:t>
            </a:r>
            <a:r>
              <a:rPr sz="4000" b="1" spc="15" dirty="0">
                <a:solidFill>
                  <a:srgbClr val="C00000"/>
                </a:solidFill>
                <a:latin typeface="TEMRFV+Calibri Bold"/>
                <a:cs typeface="TEMRFV+Calibri Bold"/>
              </a:rPr>
              <a:t> </a:t>
            </a:r>
            <a:r>
              <a:rPr sz="4000" b="1" dirty="0">
                <a:solidFill>
                  <a:srgbClr val="C00000"/>
                </a:solidFill>
                <a:latin typeface="TEMRFV+Calibri Bold"/>
                <a:cs typeface="TEMRFV+Calibri Bold"/>
              </a:rPr>
              <a:t>phục để </a:t>
            </a:r>
            <a:r>
              <a:rPr sz="4000" b="1" dirty="0">
                <a:solidFill>
                  <a:srgbClr val="C00000"/>
                </a:solidFill>
                <a:latin typeface="BEQKSH+Calibri Bold"/>
                <a:cs typeface="BEQKSH+Calibri Bold"/>
              </a:rPr>
              <a:t>trình</a:t>
            </a:r>
            <a:r>
              <a:rPr sz="4000" b="1" spc="-17" dirty="0">
                <a:solidFill>
                  <a:srgbClr val="C00000"/>
                </a:solidFill>
                <a:latin typeface="BEQKSH+Calibri Bold"/>
                <a:cs typeface="BEQKSH+Calibri Bold"/>
              </a:rPr>
              <a:t> </a:t>
            </a:r>
            <a:r>
              <a:rPr sz="4000" b="1" spc="-29" dirty="0">
                <a:solidFill>
                  <a:srgbClr val="C00000"/>
                </a:solidFill>
                <a:latin typeface="BEQKSH+Calibri Bold"/>
                <a:cs typeface="BEQKSH+Calibri Bold"/>
              </a:rPr>
              <a:t>bày</a:t>
            </a:r>
            <a:r>
              <a:rPr sz="4000" b="1" spc="24" dirty="0">
                <a:solidFill>
                  <a:srgbClr val="C00000"/>
                </a:solidFill>
                <a:latin typeface="BEQKSH+Calibri Bold"/>
                <a:cs typeface="BEQKSH+Calibri Bold"/>
              </a:rPr>
              <a:t> </a:t>
            </a:r>
            <a:r>
              <a:rPr sz="4000" b="1" spc="-50" dirty="0" err="1">
                <a:solidFill>
                  <a:srgbClr val="C00000"/>
                </a:solidFill>
                <a:latin typeface="BEQKSH+Calibri Bold"/>
                <a:cs typeface="BEQKSH+Calibri Bold"/>
              </a:rPr>
              <a:t>và</a:t>
            </a:r>
            <a:r>
              <a:rPr sz="4000" b="1" spc="39" dirty="0">
                <a:solidFill>
                  <a:srgbClr val="C00000"/>
                </a:solidFill>
                <a:latin typeface="BEQKSH+Calibri Bold"/>
                <a:cs typeface="BEQKSH+Calibri Bold"/>
              </a:rPr>
              <a:t> </a:t>
            </a:r>
            <a:r>
              <a:rPr sz="4000" b="1" dirty="0" err="1" smtClean="0">
                <a:solidFill>
                  <a:srgbClr val="C00000"/>
                </a:solidFill>
                <a:latin typeface="TEMRFV+Calibri Bold"/>
                <a:cs typeface="TEMRFV+Calibri Bold"/>
              </a:rPr>
              <a:t>phản</a:t>
            </a:r>
            <a:r>
              <a:rPr lang="en-US" sz="4000" b="1" dirty="0" smtClean="0">
                <a:solidFill>
                  <a:srgbClr val="C00000"/>
                </a:solidFill>
                <a:latin typeface="TEMRFV+Calibri Bold"/>
                <a:cs typeface="TEMRFV+Calibri Bold"/>
              </a:rPr>
              <a:t> </a:t>
            </a:r>
            <a:r>
              <a:rPr sz="4000" b="1" dirty="0" err="1" smtClean="0">
                <a:solidFill>
                  <a:srgbClr val="C00000"/>
                </a:solidFill>
                <a:latin typeface="TEMRFV+Calibri Bold"/>
                <a:cs typeface="TEMRFV+Calibri Bold"/>
              </a:rPr>
              <a:t>biện</a:t>
            </a:r>
            <a:r>
              <a:rPr sz="4000" b="1" spc="-11" dirty="0" smtClean="0">
                <a:solidFill>
                  <a:srgbClr val="C00000"/>
                </a:solidFill>
                <a:latin typeface="TEMRFV+Calibri Bold"/>
                <a:cs typeface="TEMRFV+Calibri Bold"/>
              </a:rPr>
              <a:t> </a:t>
            </a:r>
            <a:r>
              <a:rPr sz="4000" b="1" dirty="0">
                <a:solidFill>
                  <a:srgbClr val="C00000"/>
                </a:solidFill>
                <a:latin typeface="TEMRFV+Calibri Bold"/>
                <a:cs typeface="TEMRFV+Calibri Bold"/>
              </a:rPr>
              <a:t>bảo</a:t>
            </a:r>
            <a:r>
              <a:rPr sz="4000" b="1" spc="-11" dirty="0">
                <a:solidFill>
                  <a:srgbClr val="C00000"/>
                </a:solidFill>
                <a:latin typeface="TEMRFV+Calibri Bold"/>
                <a:cs typeface="TEMRFV+Calibri Bold"/>
              </a:rPr>
              <a:t> </a:t>
            </a:r>
            <a:r>
              <a:rPr sz="4000" b="1" spc="-26" dirty="0">
                <a:solidFill>
                  <a:srgbClr val="C00000"/>
                </a:solidFill>
                <a:latin typeface="TEMRFV+Calibri Bold"/>
                <a:cs typeface="TEMRFV+Calibri Bold"/>
              </a:rPr>
              <a:t>vệ</a:t>
            </a:r>
            <a:r>
              <a:rPr sz="4000" b="1" spc="20" dirty="0">
                <a:solidFill>
                  <a:srgbClr val="C00000"/>
                </a:solidFill>
                <a:latin typeface="TEMRFV+Calibri Bold"/>
                <a:cs typeface="TEMRFV+Calibri Bold"/>
              </a:rPr>
              <a:t> </a:t>
            </a:r>
            <a:r>
              <a:rPr sz="4000" b="1" dirty="0">
                <a:solidFill>
                  <a:srgbClr val="C00000"/>
                </a:solidFill>
                <a:latin typeface="BEQKSH+Calibri Bold"/>
                <a:cs typeface="BEQKSH+Calibri Bold"/>
              </a:rPr>
              <a:t>ý </a:t>
            </a:r>
            <a:r>
              <a:rPr sz="4000" b="1" dirty="0">
                <a:solidFill>
                  <a:srgbClr val="C00000"/>
                </a:solidFill>
                <a:latin typeface="TEMRFV+Calibri Bold"/>
                <a:cs typeface="TEMRFV+Calibri Bold"/>
              </a:rPr>
              <a:t>kiến của</a:t>
            </a:r>
            <a:r>
              <a:rPr sz="4000" b="1" spc="-13" dirty="0">
                <a:solidFill>
                  <a:srgbClr val="C00000"/>
                </a:solidFill>
                <a:latin typeface="TEMRFV+Calibri Bold"/>
                <a:cs typeface="TEMRFV+Calibri Bold"/>
              </a:rPr>
              <a:t> </a:t>
            </a:r>
            <a:r>
              <a:rPr sz="4000" b="1" dirty="0">
                <a:solidFill>
                  <a:srgbClr val="C00000"/>
                </a:solidFill>
                <a:latin typeface="BEQKSH+Calibri Bold"/>
                <a:cs typeface="BEQKSH+Calibri Bold"/>
              </a:rPr>
              <a:t>mình</a:t>
            </a:r>
            <a:r>
              <a:rPr sz="4000" b="1" spc="-19" dirty="0">
                <a:solidFill>
                  <a:srgbClr val="C00000"/>
                </a:solidFill>
                <a:latin typeface="BEQKSH+Calibri Bold"/>
                <a:cs typeface="BEQKSH+Calibri Bold"/>
              </a:rPr>
              <a:t> </a:t>
            </a:r>
            <a:r>
              <a:rPr sz="4000" b="1" dirty="0">
                <a:solidFill>
                  <a:srgbClr val="C00000"/>
                </a:solidFill>
                <a:latin typeface="BEQKSH+Calibri Bold"/>
                <a:cs typeface="BEQKSH+Calibri Bold"/>
              </a:rPr>
              <a:t>nhé.</a:t>
            </a:r>
          </a:p>
        </p:txBody>
      </p:sp>
      <p:sp>
        <p:nvSpPr>
          <p:cNvPr id="7" name="Rectangle 6"/>
          <p:cNvSpPr/>
          <p:nvPr/>
        </p:nvSpPr>
        <p:spPr>
          <a:xfrm>
            <a:off x="2063552" y="-75998"/>
            <a:ext cx="97930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u="sng" dirty="0" err="1"/>
              <a:t>Thực</a:t>
            </a:r>
            <a:r>
              <a:rPr lang="en-US" sz="4000" b="1" i="1" u="sng" dirty="0"/>
              <a:t> </a:t>
            </a:r>
            <a:r>
              <a:rPr lang="en-US" sz="4000" b="1" i="1" u="sng" dirty="0" err="1"/>
              <a:t>hành</a:t>
            </a:r>
            <a:r>
              <a:rPr lang="en-US" sz="4000" b="1" i="1" u="sng" dirty="0"/>
              <a:t> </a:t>
            </a:r>
            <a:r>
              <a:rPr lang="en-US" sz="4000" b="1" i="1" u="sng" dirty="0" err="1" smtClean="0"/>
              <a:t>nói</a:t>
            </a:r>
            <a:r>
              <a:rPr lang="en-US" sz="4000" b="1" i="1" u="sng" dirty="0" smtClean="0"/>
              <a:t> </a:t>
            </a:r>
            <a:r>
              <a:rPr lang="en-US" sz="4000" b="1" i="1" u="sng" dirty="0" err="1" smtClean="0"/>
              <a:t>và</a:t>
            </a:r>
            <a:r>
              <a:rPr lang="en-US" sz="4000" b="1" i="1" u="sng" dirty="0" smtClean="0"/>
              <a:t> </a:t>
            </a:r>
            <a:r>
              <a:rPr lang="en-US" sz="4000" b="1" i="1" u="sng" dirty="0" err="1" smtClean="0"/>
              <a:t>nghe</a:t>
            </a:r>
            <a:r>
              <a:rPr lang="en-US" sz="4000" b="1" i="1" u="sng" dirty="0" smtClean="0"/>
              <a:t>: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TRÌNH BÀY Ý KIẾN VỀ 1 VẤN ĐỀ XÃ HỘI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3552" y="2780928"/>
            <a:ext cx="6984776" cy="170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EMRFV+Calibri Bold"/>
                <a:cs typeface="TEMRFV+Calibri Bold"/>
              </a:rPr>
              <a:t>   </a:t>
            </a:r>
            <a:r>
              <a:rPr sz="2800" b="1" dirty="0" err="1" smtClean="0">
                <a:solidFill>
                  <a:srgbClr val="000000"/>
                </a:solidFill>
                <a:latin typeface="TEMRFV+Calibri Bold"/>
                <a:cs typeface="TEMRFV+Calibri Bold"/>
              </a:rPr>
              <a:t>Để</a:t>
            </a:r>
            <a:r>
              <a:rPr sz="2800" b="1" dirty="0" smtClean="0">
                <a:solidFill>
                  <a:srgbClr val="000000"/>
                </a:solidFill>
                <a:latin typeface="TEMRFV+Calibri Bold"/>
                <a:cs typeface="TEMRFV+Calibri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EMRFV+Calibri Bold"/>
                <a:cs typeface="TEMRFV+Calibri Bold"/>
              </a:rPr>
              <a:t>buổi</a:t>
            </a:r>
            <a:r>
              <a:rPr sz="2800" b="1" spc="12" dirty="0">
                <a:solidFill>
                  <a:srgbClr val="000000"/>
                </a:solidFill>
                <a:latin typeface="TEMRFV+Calibri Bold"/>
                <a:cs typeface="TEMRFV+Calibri Bold"/>
              </a:rPr>
              <a:t> </a:t>
            </a:r>
            <a:r>
              <a:rPr sz="2800" b="1" spc="-19" dirty="0">
                <a:solidFill>
                  <a:srgbClr val="000000"/>
                </a:solidFill>
                <a:latin typeface="BEQKSH+Calibri Bold"/>
                <a:cs typeface="BEQKSH+Calibri Bold"/>
              </a:rPr>
              <a:t>trao</a:t>
            </a:r>
            <a:r>
              <a:rPr sz="2800" b="1" spc="49" dirty="0">
                <a:solidFill>
                  <a:srgbClr val="000000"/>
                </a:solidFill>
                <a:latin typeface="BEQKSH+Calibri Bold"/>
                <a:cs typeface="BEQKSH+Calibri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EMRFV+Calibri Bold"/>
                <a:cs typeface="TEMRFV+Calibri Bold"/>
              </a:rPr>
              <a:t>đổi</a:t>
            </a:r>
            <a:r>
              <a:rPr sz="2800" b="1" spc="11" dirty="0">
                <a:solidFill>
                  <a:srgbClr val="000000"/>
                </a:solidFill>
                <a:latin typeface="TEMRFV+Calibri Bold"/>
                <a:cs typeface="TEMRFV+Calibri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EMRFV+Calibri Bold"/>
                <a:cs typeface="TEMRFV+Calibri Bold"/>
              </a:rPr>
              <a:t>được</a:t>
            </a:r>
            <a:r>
              <a:rPr sz="2800" b="1" spc="20" dirty="0">
                <a:solidFill>
                  <a:srgbClr val="000000"/>
                </a:solidFill>
                <a:latin typeface="TEMRFV+Calibri Bold"/>
                <a:cs typeface="TEMRFV+Calibri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EMRFV+Calibri Bold"/>
                <a:cs typeface="TEMRFV+Calibri Bold"/>
              </a:rPr>
              <a:t>tự</a:t>
            </a:r>
            <a:r>
              <a:rPr sz="2800" b="1" spc="17" dirty="0">
                <a:solidFill>
                  <a:srgbClr val="000000"/>
                </a:solidFill>
                <a:latin typeface="TEMRFV+Calibri Bold"/>
                <a:cs typeface="TEMRFV+Calibri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BEQKSH+Calibri Bold"/>
                <a:cs typeface="BEQKSH+Calibri Bold"/>
              </a:rPr>
              <a:t>tin, </a:t>
            </a:r>
            <a:r>
              <a:rPr sz="2800" b="1" dirty="0" err="1">
                <a:solidFill>
                  <a:srgbClr val="000000"/>
                </a:solidFill>
                <a:latin typeface="BEQKSH+Calibri Bold"/>
                <a:cs typeface="BEQKSH+Calibri Bold"/>
              </a:rPr>
              <a:t>chúng</a:t>
            </a:r>
            <a:r>
              <a:rPr sz="2800" b="1" dirty="0">
                <a:solidFill>
                  <a:srgbClr val="000000"/>
                </a:solidFill>
                <a:latin typeface="BEQKSH+Calibri Bold"/>
                <a:cs typeface="BEQKSH+Calibri Bold"/>
              </a:rPr>
              <a:t> </a:t>
            </a:r>
            <a:r>
              <a:rPr sz="2800" b="1" dirty="0" err="1" smtClean="0">
                <a:solidFill>
                  <a:srgbClr val="000000"/>
                </a:solidFill>
                <a:latin typeface="BEQKSH+Calibri Bold"/>
                <a:cs typeface="BEQKSH+Calibri Bold"/>
              </a:rPr>
              <a:t>mình</a:t>
            </a:r>
            <a:r>
              <a:rPr lang="en-US" sz="2800" b="1" dirty="0" smtClean="0">
                <a:solidFill>
                  <a:srgbClr val="000000"/>
                </a:solidFill>
                <a:latin typeface="BEQKSH+Calibri Bold"/>
                <a:cs typeface="BEQKSH+Calibri Bold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EQKSH+Calibri Bold"/>
                <a:cs typeface="BEQKSH+Calibri Bold"/>
              </a:rPr>
              <a:t> </a:t>
            </a:r>
            <a:r>
              <a:rPr sz="2800" b="1" dirty="0" err="1" smtClean="0">
                <a:solidFill>
                  <a:srgbClr val="000000"/>
                </a:solidFill>
                <a:latin typeface="BEQKSH+Calibri Bold"/>
                <a:cs typeface="BEQKSH+Calibri Bold"/>
              </a:rPr>
              <a:t>nên</a:t>
            </a:r>
            <a:r>
              <a:rPr sz="2800" b="1" dirty="0" smtClean="0">
                <a:solidFill>
                  <a:srgbClr val="000000"/>
                </a:solidFill>
                <a:latin typeface="BEQKSH+Calibri Bold"/>
                <a:cs typeface="BEQKSH+Calibri Bold"/>
              </a:rPr>
              <a:t> </a:t>
            </a:r>
            <a:r>
              <a:rPr sz="2800" b="1" spc="-17" dirty="0">
                <a:solidFill>
                  <a:srgbClr val="000000"/>
                </a:solidFill>
                <a:latin typeface="BEQKSH+Calibri Bold"/>
                <a:cs typeface="BEQKSH+Calibri Bold"/>
              </a:rPr>
              <a:t>trang</a:t>
            </a:r>
            <a:r>
              <a:rPr sz="2800" b="1" spc="36" dirty="0">
                <a:solidFill>
                  <a:srgbClr val="000000"/>
                </a:solidFill>
                <a:latin typeface="BEQKSH+Calibri Bold"/>
                <a:cs typeface="BEQKSH+Calibri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EMRFV+Calibri Bold"/>
                <a:cs typeface="TEMRFV+Calibri Bold"/>
              </a:rPr>
              <a:t>bị </a:t>
            </a:r>
            <a:r>
              <a:rPr sz="2800" b="1" dirty="0" err="1">
                <a:solidFill>
                  <a:srgbClr val="000000"/>
                </a:solidFill>
                <a:latin typeface="BEQKSH+Calibri Bold"/>
                <a:cs typeface="BEQKSH+Calibri Bold"/>
              </a:rPr>
              <a:t>thêm</a:t>
            </a:r>
            <a:r>
              <a:rPr sz="2800" b="1" dirty="0" smtClean="0">
                <a:solidFill>
                  <a:srgbClr val="000000"/>
                </a:solidFill>
                <a:latin typeface="BEQKSH+Calibri Bold"/>
                <a:cs typeface="BEQKSH+Calibri Bold"/>
              </a:rPr>
              <a:t>:</a:t>
            </a:r>
            <a:endParaRPr lang="en-US" sz="2800" b="1" dirty="0" smtClean="0">
              <a:solidFill>
                <a:srgbClr val="000000"/>
              </a:solidFill>
              <a:latin typeface="BEQKSH+Calibri Bold"/>
              <a:cs typeface="BEQKSH+Calibri Bold"/>
            </a:endParaRPr>
          </a:p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1476" dirty="0" smtClean="0">
                <a:solidFill>
                  <a:srgbClr val="000000"/>
                </a:solidFill>
                <a:latin typeface="BEQKSH+Calibri Bold"/>
                <a:cs typeface="BEQKSH+Calibri Bold"/>
              </a:rPr>
              <a:t>-</a:t>
            </a:r>
            <a:r>
              <a:rPr sz="2800" b="1" spc="95" dirty="0" err="1" smtClean="0">
                <a:solidFill>
                  <a:srgbClr val="000000"/>
                </a:solidFill>
                <a:latin typeface="TEMRFV+Calibri Bold"/>
                <a:cs typeface="TEMRFV+Calibri Bold"/>
              </a:rPr>
              <a:t>Kĩ</a:t>
            </a:r>
            <a:r>
              <a:rPr sz="2800" b="1" spc="-89" dirty="0" smtClean="0">
                <a:solidFill>
                  <a:srgbClr val="000000"/>
                </a:solidFill>
                <a:latin typeface="TEMRFV+Calibri Bold"/>
                <a:cs typeface="TEMRFV+Calibri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EMRFV+Calibri Bold"/>
                <a:cs typeface="TEMRFV+Calibri Bold"/>
              </a:rPr>
              <a:t>năng </a:t>
            </a:r>
            <a:r>
              <a:rPr sz="2800" b="1" spc="-10" dirty="0">
                <a:solidFill>
                  <a:srgbClr val="000000"/>
                </a:solidFill>
                <a:latin typeface="TEMRFV+Calibri Bold"/>
                <a:cs typeface="TEMRFV+Calibri Bold"/>
              </a:rPr>
              <a:t>thuyết</a:t>
            </a:r>
            <a:r>
              <a:rPr sz="2800" b="1" dirty="0">
                <a:solidFill>
                  <a:srgbClr val="000000"/>
                </a:solidFill>
                <a:latin typeface="TEMRFV+Calibri Bold"/>
                <a:cs typeface="TEMRFV+Calibri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BEQKSH+Calibri Bold"/>
                <a:cs typeface="BEQKSH+Calibri Bold"/>
              </a:rPr>
              <a:t>trình </a:t>
            </a:r>
            <a:r>
              <a:rPr sz="2800" b="1" spc="-33" dirty="0">
                <a:solidFill>
                  <a:srgbClr val="000000"/>
                </a:solidFill>
                <a:latin typeface="BEQKSH+Calibri Bold"/>
                <a:cs typeface="BEQKSH+Calibri Bold"/>
              </a:rPr>
              <a:t>và</a:t>
            </a:r>
            <a:r>
              <a:rPr sz="2800" b="1" spc="45" dirty="0">
                <a:solidFill>
                  <a:srgbClr val="000000"/>
                </a:solidFill>
                <a:latin typeface="BEQKSH+Calibri Bold"/>
                <a:cs typeface="BEQKSH+Calibri Bold"/>
              </a:rPr>
              <a:t> </a:t>
            </a:r>
            <a:r>
              <a:rPr sz="2800" b="1" spc="-13" dirty="0">
                <a:solidFill>
                  <a:srgbClr val="000000"/>
                </a:solidFill>
                <a:latin typeface="BEQKSH+Calibri Bold"/>
                <a:cs typeface="BEQKSH+Calibri Bold"/>
              </a:rPr>
              <a:t>tranh</a:t>
            </a:r>
            <a:r>
              <a:rPr sz="2800" b="1" spc="14" dirty="0">
                <a:solidFill>
                  <a:srgbClr val="000000"/>
                </a:solidFill>
                <a:latin typeface="BEQKSH+Calibri Bold"/>
                <a:cs typeface="BEQKSH+Calibri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EMRFV+Calibri Bold"/>
                <a:cs typeface="TEMRFV+Calibri Bold"/>
              </a:rPr>
              <a:t>biện</a:t>
            </a:r>
            <a:r>
              <a:rPr sz="2800" b="1" dirty="0">
                <a:solidFill>
                  <a:srgbClr val="000000"/>
                </a:solidFill>
                <a:latin typeface="BEQKSH+Calibri Bold"/>
                <a:cs typeface="BEQKSH+Calibri Bold"/>
              </a:rPr>
              <a:t>.</a:t>
            </a:r>
          </a:p>
          <a:p>
            <a:pPr marL="38100" marR="0">
              <a:lnSpc>
                <a:spcPts val="264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KFUQL+Calibri"/>
                <a:cs typeface="TKFUQL+Calibri"/>
              </a:rPr>
              <a:t>- </a:t>
            </a:r>
            <a:r>
              <a:rPr sz="2800" b="1" dirty="0" err="1" smtClean="0">
                <a:solidFill>
                  <a:srgbClr val="000000"/>
                </a:solidFill>
                <a:latin typeface="TEMRFV+Calibri Bold"/>
                <a:cs typeface="TEMRFV+Calibri Bold"/>
              </a:rPr>
              <a:t>Đạo</a:t>
            </a:r>
            <a:r>
              <a:rPr sz="2800" b="1" spc="12" dirty="0" smtClean="0">
                <a:solidFill>
                  <a:srgbClr val="000000"/>
                </a:solidFill>
                <a:latin typeface="TEMRFV+Calibri Bold"/>
                <a:cs typeface="TEMRFV+Calibri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EMRFV+Calibri Bold"/>
                <a:cs typeface="TEMRFV+Calibri Bold"/>
              </a:rPr>
              <a:t>cụ hỗ </a:t>
            </a:r>
            <a:r>
              <a:rPr sz="2800" b="1" spc="-16" dirty="0">
                <a:solidFill>
                  <a:srgbClr val="000000"/>
                </a:solidFill>
                <a:latin typeface="TEMRFV+Calibri Bold"/>
                <a:cs typeface="TEMRFV+Calibri Bold"/>
              </a:rPr>
              <a:t>trợ</a:t>
            </a:r>
            <a:r>
              <a:rPr sz="2800" b="1" spc="21" dirty="0">
                <a:solidFill>
                  <a:srgbClr val="000000"/>
                </a:solidFill>
                <a:latin typeface="TEMRFV+Calibri Bold"/>
                <a:cs typeface="TEMRFV+Calibri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BEQKSH+Calibri Bold"/>
                <a:cs typeface="BEQKSH+Calibri Bold"/>
              </a:rPr>
              <a:t>(vd:</a:t>
            </a:r>
            <a:r>
              <a:rPr sz="2800" b="1" spc="21" dirty="0">
                <a:solidFill>
                  <a:srgbClr val="000000"/>
                </a:solidFill>
                <a:latin typeface="BEQKSH+Calibri Bold"/>
                <a:cs typeface="BEQKSH+Calibri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BEQKSH+Calibri Bold"/>
                <a:cs typeface="BEQKSH+Calibri Bold"/>
              </a:rPr>
              <a:t>slde trình </a:t>
            </a:r>
            <a:r>
              <a:rPr sz="2800" b="1" dirty="0">
                <a:solidFill>
                  <a:srgbClr val="000000"/>
                </a:solidFill>
                <a:latin typeface="TEMRFV+Calibri Bold"/>
                <a:cs typeface="TEMRFV+Calibri Bold"/>
              </a:rPr>
              <a:t>chiếu</a:t>
            </a:r>
            <a:r>
              <a:rPr sz="2800" b="1" dirty="0">
                <a:solidFill>
                  <a:srgbClr val="000000"/>
                </a:solidFill>
                <a:latin typeface="BEQKSH+Calibri Bold"/>
                <a:cs typeface="BEQKSH+Calibri Bold"/>
              </a:rPr>
              <a:t>, </a:t>
            </a:r>
            <a:r>
              <a:rPr sz="2800" b="1" dirty="0">
                <a:solidFill>
                  <a:srgbClr val="000000"/>
                </a:solidFill>
                <a:latin typeface="TEMRFV+Calibri Bold"/>
                <a:cs typeface="TEMRFV+Calibri Bold"/>
              </a:rPr>
              <a:t>sơ</a:t>
            </a:r>
          </a:p>
          <a:p>
            <a:pPr marL="1030478" marR="0">
              <a:lnSpc>
                <a:spcPts val="264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TEMRFV+Calibri Bold"/>
                <a:cs typeface="TEMRFV+Calibri Bold"/>
              </a:rPr>
              <a:t>đồ</a:t>
            </a:r>
            <a:r>
              <a:rPr sz="2800" b="1" spc="15" dirty="0">
                <a:solidFill>
                  <a:srgbClr val="000000"/>
                </a:solidFill>
                <a:latin typeface="TEMRFV+Calibri Bold"/>
                <a:cs typeface="TEMRFV+Calibri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EMRFV+Calibri Bold"/>
                <a:cs typeface="TEMRFV+Calibri Bold"/>
              </a:rPr>
              <a:t>tư</a:t>
            </a:r>
            <a:r>
              <a:rPr sz="2800" b="1" spc="17" dirty="0">
                <a:solidFill>
                  <a:srgbClr val="000000"/>
                </a:solidFill>
                <a:latin typeface="TEMRFV+Calibri Bold"/>
                <a:cs typeface="TEMRFV+Calibri Bold"/>
              </a:rPr>
              <a:t> </a:t>
            </a:r>
            <a:r>
              <a:rPr sz="2800" b="1" spc="-35" dirty="0">
                <a:solidFill>
                  <a:srgbClr val="000000"/>
                </a:solidFill>
                <a:latin typeface="BEQKSH+Calibri Bold"/>
                <a:cs typeface="BEQKSH+Calibri Bold"/>
              </a:rPr>
              <a:t>duy,</a:t>
            </a:r>
            <a:r>
              <a:rPr sz="2800" b="1" spc="14" dirty="0">
                <a:solidFill>
                  <a:srgbClr val="000000"/>
                </a:solidFill>
                <a:latin typeface="BEQKSH+Calibri Bold"/>
                <a:cs typeface="BEQKSH+Calibri Bold"/>
              </a:rPr>
              <a:t> </a:t>
            </a:r>
            <a:r>
              <a:rPr sz="2800" b="1" spc="-14" dirty="0">
                <a:solidFill>
                  <a:srgbClr val="000000"/>
                </a:solidFill>
                <a:latin typeface="BEQKSH+Calibri Bold"/>
                <a:cs typeface="BEQKSH+Calibri Bold"/>
              </a:rPr>
              <a:t>tranh,</a:t>
            </a:r>
            <a:r>
              <a:rPr sz="2800" b="1" spc="42" dirty="0">
                <a:solidFill>
                  <a:srgbClr val="000000"/>
                </a:solidFill>
                <a:latin typeface="BEQKSH+Calibri Bold"/>
                <a:cs typeface="BEQKSH+Calibri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BEQKSH+Calibri Bold"/>
                <a:cs typeface="BEQKSH+Calibri Bold"/>
              </a:rPr>
              <a:t>hình </a:t>
            </a:r>
            <a:r>
              <a:rPr sz="2800" b="1" spc="-12" dirty="0">
                <a:solidFill>
                  <a:srgbClr val="000000"/>
                </a:solidFill>
                <a:latin typeface="TEMRFV+Calibri Bold"/>
                <a:cs typeface="TEMRFV+Calibri Bold"/>
              </a:rPr>
              <a:t>vẽ…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063552" y="-75998"/>
            <a:ext cx="97930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u="sng" dirty="0" err="1"/>
              <a:t>Thực</a:t>
            </a:r>
            <a:r>
              <a:rPr lang="en-US" sz="4000" b="1" i="1" u="sng" dirty="0"/>
              <a:t> </a:t>
            </a:r>
            <a:r>
              <a:rPr lang="en-US" sz="4000" b="1" i="1" u="sng" dirty="0" err="1"/>
              <a:t>hành</a:t>
            </a:r>
            <a:r>
              <a:rPr lang="en-US" sz="4000" b="1" i="1" u="sng" dirty="0"/>
              <a:t> </a:t>
            </a:r>
            <a:r>
              <a:rPr lang="en-US" sz="4000" b="1" i="1" u="sng" dirty="0" err="1" smtClean="0"/>
              <a:t>nói</a:t>
            </a:r>
            <a:r>
              <a:rPr lang="en-US" sz="4000" b="1" i="1" u="sng" dirty="0" smtClean="0"/>
              <a:t> </a:t>
            </a:r>
            <a:r>
              <a:rPr lang="en-US" sz="4000" b="1" i="1" u="sng" dirty="0" err="1" smtClean="0"/>
              <a:t>và</a:t>
            </a:r>
            <a:r>
              <a:rPr lang="en-US" sz="4000" b="1" i="1" u="sng" dirty="0" smtClean="0"/>
              <a:t> </a:t>
            </a:r>
            <a:r>
              <a:rPr lang="en-US" sz="4000" b="1" i="1" u="sng" dirty="0" err="1" smtClean="0"/>
              <a:t>nghe</a:t>
            </a:r>
            <a:r>
              <a:rPr lang="en-US" sz="4000" b="1" i="1" u="sng" dirty="0" smtClean="0"/>
              <a:t>: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TRÌNH BÀY Ý KIẾN VỀ 1 VẤN ĐỀ XÃ HỘI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74" y="0"/>
            <a:ext cx="18288000" cy="1143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5520" y="5373216"/>
            <a:ext cx="11737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 CÁC EM CHUẨN BỊ BÀI THẬT TỐT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392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15133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47474" y="83943"/>
            <a:ext cx="9293142" cy="1256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2542" marR="0">
              <a:lnSpc>
                <a:spcPts val="4427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FFFFF"/>
                </a:solidFill>
                <a:latin typeface="UGIPOH+Times New Roman Bold"/>
                <a:cs typeface="UGIPOH+Times New Roman Bold"/>
              </a:rPr>
              <a:t>TRI</a:t>
            </a:r>
            <a:r>
              <a:rPr sz="4000" b="1" spc="-68" dirty="0">
                <a:solidFill>
                  <a:srgbClr val="FFFFFF"/>
                </a:solidFill>
                <a:latin typeface="UGIPOH+Times New Roman Bold"/>
                <a:cs typeface="UGIPOH+Times New Roman Bold"/>
              </a:rPr>
              <a:t> </a:t>
            </a:r>
            <a:r>
              <a:rPr sz="4000" b="1" dirty="0">
                <a:solidFill>
                  <a:srgbClr val="FFFFFF"/>
                </a:solidFill>
                <a:latin typeface="UGIPOH+Times New Roman Bold"/>
                <a:cs typeface="UGIPOH+Times New Roman Bold"/>
              </a:rPr>
              <a:t>THỨC NGỮ</a:t>
            </a:r>
            <a:r>
              <a:rPr sz="4000" b="1" spc="-64" dirty="0">
                <a:solidFill>
                  <a:srgbClr val="FFFFFF"/>
                </a:solidFill>
                <a:latin typeface="UGIPOH+Times New Roman Bold"/>
                <a:cs typeface="UGIPOH+Times New Roman Bold"/>
              </a:rPr>
              <a:t> </a:t>
            </a:r>
            <a:r>
              <a:rPr sz="4000" b="1" dirty="0">
                <a:solidFill>
                  <a:srgbClr val="FFFFFF"/>
                </a:solidFill>
                <a:latin typeface="UGIPOH+Times New Roman Bold"/>
                <a:cs typeface="UGIPOH+Times New Roman Bold"/>
              </a:rPr>
              <a:t>VĂN</a:t>
            </a:r>
          </a:p>
          <a:p>
            <a:pPr marL="0" marR="0">
              <a:lnSpc>
                <a:spcPts val="4425"/>
              </a:lnSpc>
              <a:spcBef>
                <a:spcPts val="976"/>
              </a:spcBef>
              <a:spcAft>
                <a:spcPts val="0"/>
              </a:spcAft>
            </a:pPr>
            <a:r>
              <a:rPr sz="4000" b="1" i="1" u="sng" dirty="0">
                <a:solidFill>
                  <a:srgbClr val="FFFFFF"/>
                </a:solidFill>
                <a:latin typeface="UGIPOH+Times New Roman Bold"/>
                <a:cs typeface="UGIPOH+Times New Roman Bold"/>
              </a:rPr>
              <a:t>Kiểu</a:t>
            </a:r>
            <a:r>
              <a:rPr sz="4000" b="1" i="1" u="sng" spc="13" dirty="0">
                <a:solidFill>
                  <a:srgbClr val="FFFFFF"/>
                </a:solidFill>
                <a:latin typeface="UGIPOH+Times New Roman Bold"/>
                <a:cs typeface="UGIPOH+Times New Roman Bold"/>
              </a:rPr>
              <a:t> </a:t>
            </a:r>
            <a:r>
              <a:rPr sz="4000" b="1" i="1" u="sng" dirty="0">
                <a:solidFill>
                  <a:srgbClr val="FFFFFF"/>
                </a:solidFill>
                <a:latin typeface="UGIPOH+Times New Roman Bold"/>
                <a:cs typeface="UGIPOH+Times New Roman Bold"/>
              </a:rPr>
              <a:t>văn</a:t>
            </a:r>
            <a:r>
              <a:rPr sz="4000" b="1" i="1" u="sng" spc="-13" dirty="0">
                <a:solidFill>
                  <a:srgbClr val="FFFFFF"/>
                </a:solidFill>
                <a:latin typeface="UGIPOH+Times New Roman Bold"/>
                <a:cs typeface="UGIPOH+Times New Roman Bold"/>
              </a:rPr>
              <a:t> </a:t>
            </a:r>
            <a:r>
              <a:rPr sz="4000" b="1" i="1" u="sng" dirty="0">
                <a:solidFill>
                  <a:srgbClr val="FFFFFF"/>
                </a:solidFill>
                <a:latin typeface="UGIPOH+Times New Roman Bold"/>
                <a:cs typeface="UGIPOH+Times New Roman Bold"/>
              </a:rPr>
              <a:t>bản</a:t>
            </a:r>
            <a:r>
              <a:rPr sz="4000" b="1" i="1" dirty="0">
                <a:solidFill>
                  <a:srgbClr val="FFFFFF"/>
                </a:solidFill>
                <a:latin typeface="UGIPOH+Times New Roman Bold"/>
                <a:cs typeface="UGIPOH+Times New Roman Bold"/>
              </a:rPr>
              <a:t>: </a:t>
            </a:r>
            <a:r>
              <a:rPr lang="en-US" sz="4000" b="1" dirty="0" smtClean="0">
                <a:solidFill>
                  <a:srgbClr val="FFC000"/>
                </a:solidFill>
                <a:latin typeface="UGIPOH+Times New Roman Bold"/>
                <a:cs typeface="UGIPOH+Times New Roman Bold"/>
              </a:rPr>
              <a:t>VĂN BẢN </a:t>
            </a:r>
            <a:r>
              <a:rPr sz="4000" b="1" dirty="0" smtClean="0">
                <a:solidFill>
                  <a:srgbClr val="FFC000"/>
                </a:solidFill>
                <a:latin typeface="UGIPOH+Times New Roman Bold"/>
                <a:cs typeface="UGIPOH+Times New Roman Bold"/>
              </a:rPr>
              <a:t>NGHỊ</a:t>
            </a:r>
            <a:r>
              <a:rPr sz="4000" b="1" spc="28" dirty="0" smtClean="0">
                <a:solidFill>
                  <a:srgbClr val="FFC000"/>
                </a:solidFill>
                <a:latin typeface="UGIPOH+Times New Roman Bold"/>
                <a:cs typeface="UGIPOH+Times New Roman Bold"/>
              </a:rPr>
              <a:t> </a:t>
            </a:r>
            <a:r>
              <a:rPr sz="4000" b="1" dirty="0" smtClean="0">
                <a:solidFill>
                  <a:srgbClr val="FFC000"/>
                </a:solidFill>
                <a:latin typeface="UGIPOH+Times New Roman Bold"/>
                <a:cs typeface="UGIPOH+Times New Roman Bold"/>
              </a:rPr>
              <a:t>LUẬN</a:t>
            </a:r>
            <a:endParaRPr sz="4000" b="1" dirty="0">
              <a:solidFill>
                <a:srgbClr val="FFC000"/>
              </a:solidFill>
              <a:latin typeface="UGIPOH+Times New Roman Bold"/>
              <a:cs typeface="UGIPOH+Times New Roman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468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3074174" y="437763"/>
            <a:ext cx="4966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7609" y="-27384"/>
            <a:ext cx="8856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NGHỊ</a:t>
            </a:r>
            <a:r>
              <a:rPr lang="en-US" sz="4000" b="1" spc="28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7368" y="1048082"/>
            <a:ext cx="9577064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307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4936" y="0"/>
            <a:ext cx="12192000" cy="5539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3392" y="2204864"/>
            <a:ext cx="7704856" cy="4062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2950" marR="0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400" b="1" dirty="0" err="1" smtClean="0">
                <a:solidFill>
                  <a:srgbClr val="000000"/>
                </a:solidFill>
                <a:latin typeface="TEMRFV+Calibri Bold"/>
                <a:cs typeface="TEMRFV+Calibri Bold"/>
              </a:rPr>
              <a:t>Luận</a:t>
            </a:r>
            <a:r>
              <a:rPr lang="en-US" sz="4400" b="1" dirty="0" smtClean="0">
                <a:solidFill>
                  <a:srgbClr val="000000"/>
                </a:solidFill>
                <a:latin typeface="TEMRFV+Calibri Bold"/>
                <a:cs typeface="TEMRFV+Calibri Bold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EMRFV+Calibri Bold"/>
                <a:cs typeface="TEMRFV+Calibri Bold"/>
              </a:rPr>
              <a:t>đề</a:t>
            </a:r>
            <a:r>
              <a:rPr lang="en-US" sz="4400" b="1" dirty="0" smtClean="0">
                <a:solidFill>
                  <a:srgbClr val="000000"/>
                </a:solidFill>
                <a:latin typeface="TEMRFV+Calibri Bold"/>
                <a:cs typeface="TEMRFV+Calibri Bold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EMRFV+Calibri Bold"/>
                <a:cs typeface="TEMRFV+Calibri Bold"/>
              </a:rPr>
              <a:t>trong</a:t>
            </a:r>
            <a:r>
              <a:rPr lang="en-US" sz="4400" b="1" dirty="0" smtClean="0">
                <a:solidFill>
                  <a:srgbClr val="000000"/>
                </a:solidFill>
                <a:latin typeface="TEMRFV+Calibri Bold"/>
                <a:cs typeface="TEMRFV+Calibri Bold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EMRFV+Calibri Bold"/>
                <a:cs typeface="TEMRFV+Calibri Bold"/>
              </a:rPr>
              <a:t>văn</a:t>
            </a:r>
            <a:r>
              <a:rPr lang="en-US" sz="4400" b="1" dirty="0" smtClean="0">
                <a:solidFill>
                  <a:srgbClr val="000000"/>
                </a:solidFill>
                <a:latin typeface="TEMRFV+Calibri Bold"/>
                <a:cs typeface="TEMRFV+Calibri Bold"/>
              </a:rPr>
              <a:t> </a:t>
            </a:r>
            <a:r>
              <a:rPr sz="4400" b="1" spc="-16" dirty="0" smtClean="0">
                <a:solidFill>
                  <a:srgbClr val="000000"/>
                </a:solidFill>
                <a:latin typeface="BEQKSH+Calibri Bold"/>
                <a:cs typeface="BEQKSH+Calibri Bold"/>
              </a:rPr>
              <a:t> </a:t>
            </a:r>
            <a:r>
              <a:rPr sz="4400" b="1" dirty="0" err="1" smtClean="0">
                <a:solidFill>
                  <a:srgbClr val="000000"/>
                </a:solidFill>
                <a:latin typeface="BEQKSH+Calibri Bold"/>
                <a:cs typeface="BEQKSH+Calibri Bold"/>
              </a:rPr>
              <a:t>ngh</a:t>
            </a:r>
            <a:r>
              <a:rPr lang="en-US" sz="4400" b="1" dirty="0" err="1">
                <a:solidFill>
                  <a:srgbClr val="000000"/>
                </a:solidFill>
                <a:latin typeface="BEQKSH+Calibri Bold"/>
                <a:cs typeface="BEQKSH+Calibri Bold"/>
              </a:rPr>
              <a:t>ị</a:t>
            </a:r>
            <a:r>
              <a:rPr sz="4400" b="1" spc="-28" dirty="0" smtClean="0">
                <a:solidFill>
                  <a:srgbClr val="000000"/>
                </a:solidFill>
                <a:latin typeface="BEQKSH+Calibri Bold"/>
                <a:cs typeface="BEQKSH+Calibri Bold"/>
              </a:rPr>
              <a:t> </a:t>
            </a:r>
            <a:r>
              <a:rPr sz="4400" b="1" dirty="0">
                <a:solidFill>
                  <a:srgbClr val="000000"/>
                </a:solidFill>
                <a:latin typeface="TEMRFV+Calibri Bold"/>
                <a:cs typeface="TEMRFV+Calibri Bold"/>
              </a:rPr>
              <a:t>luận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 err="1" smtClean="0">
                <a:solidFill>
                  <a:srgbClr val="000000"/>
                </a:solidFill>
                <a:latin typeface="TEMRFV+Calibri Bold"/>
                <a:cs typeface="TEMRFV+Calibri Bold"/>
              </a:rPr>
              <a:t>Luận</a:t>
            </a:r>
            <a:r>
              <a:rPr lang="en-US" sz="4400" b="1" dirty="0" smtClean="0">
                <a:solidFill>
                  <a:srgbClr val="000000"/>
                </a:solidFill>
                <a:latin typeface="TEMRFV+Calibri Bold"/>
                <a:cs typeface="TEMRFV+Calibri Bold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EMRFV+Calibri Bold"/>
                <a:cs typeface="TEMRFV+Calibri Bold"/>
              </a:rPr>
              <a:t>điểm</a:t>
            </a:r>
            <a:r>
              <a:rPr lang="en-US" sz="4400" b="1" dirty="0" smtClean="0">
                <a:solidFill>
                  <a:srgbClr val="000000"/>
                </a:solidFill>
                <a:latin typeface="TEMRFV+Calibri Bold"/>
                <a:cs typeface="TEMRFV+Calibri Bold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EMRFV+Calibri Bold"/>
                <a:cs typeface="TEMRFV+Calibri Bold"/>
              </a:rPr>
              <a:t>trong</a:t>
            </a:r>
            <a:r>
              <a:rPr lang="en-US" sz="4400" b="1" dirty="0">
                <a:solidFill>
                  <a:srgbClr val="000000"/>
                </a:solidFill>
                <a:latin typeface="TEMRFV+Calibri Bold"/>
                <a:cs typeface="TEMRFV+Calibri Bold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EMRFV+Calibri Bold"/>
                <a:cs typeface="TEMRFV+Calibri Bold"/>
              </a:rPr>
              <a:t>văn</a:t>
            </a:r>
            <a:r>
              <a:rPr lang="en-US" sz="4400" b="1" dirty="0">
                <a:solidFill>
                  <a:srgbClr val="000000"/>
                </a:solidFill>
                <a:latin typeface="TEMRFV+Calibri Bold"/>
                <a:cs typeface="TEMRFV+Calibri Bold"/>
              </a:rPr>
              <a:t> </a:t>
            </a:r>
            <a:r>
              <a:rPr lang="en-US" sz="4400" b="1" spc="-16" dirty="0">
                <a:solidFill>
                  <a:srgbClr val="000000"/>
                </a:solidFill>
                <a:latin typeface="BEQKSH+Calibri Bold"/>
                <a:cs typeface="BEQKSH+Calibri Bold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BEQKSH+Calibri Bold"/>
                <a:cs typeface="BEQKSH+Calibri Bold"/>
              </a:rPr>
              <a:t>nghị</a:t>
            </a:r>
            <a:r>
              <a:rPr lang="en-US" sz="4400" b="1" spc="-28" dirty="0">
                <a:solidFill>
                  <a:srgbClr val="000000"/>
                </a:solidFill>
                <a:latin typeface="BEQKSH+Calibri Bold"/>
                <a:cs typeface="BEQKSH+Calibri Bold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EMRFV+Calibri Bold"/>
                <a:cs typeface="TEMRFV+Calibri Bold"/>
              </a:rPr>
              <a:t>luận</a:t>
            </a:r>
            <a:endParaRPr lang="en-US" sz="4400" b="1" dirty="0">
              <a:solidFill>
                <a:srgbClr val="000000"/>
              </a:solidFill>
              <a:latin typeface="TEMRFV+Calibri Bold"/>
              <a:cs typeface="TEMRFV+Calibri Bold"/>
            </a:endParaRPr>
          </a:p>
          <a:p>
            <a:pPr marL="742950" marR="0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400" b="1" dirty="0" err="1" smtClean="0">
                <a:solidFill>
                  <a:srgbClr val="000000"/>
                </a:solidFill>
                <a:latin typeface="TEMRFV+Calibri Bold"/>
                <a:cs typeface="TEMRFV+Calibri Bold"/>
              </a:rPr>
              <a:t>B</a:t>
            </a:r>
            <a:r>
              <a:rPr lang="en-US" sz="4400" b="1" dirty="0" err="1" smtClean="0">
                <a:solidFill>
                  <a:srgbClr val="000000"/>
                </a:solidFill>
                <a:latin typeface="TEMRFV+Calibri Bold"/>
                <a:cs typeface="TEMRFV+Calibri Bold"/>
              </a:rPr>
              <a:t>ằng</a:t>
            </a:r>
            <a:r>
              <a:rPr lang="en-US" sz="4400" b="1" dirty="0" smtClean="0">
                <a:solidFill>
                  <a:srgbClr val="000000"/>
                </a:solidFill>
                <a:latin typeface="TEMRFV+Calibri Bold"/>
                <a:cs typeface="TEMRFV+Calibri Bold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EMRFV+Calibri Bold"/>
                <a:cs typeface="TEMRFV+Calibri Bold"/>
              </a:rPr>
              <a:t>chứng</a:t>
            </a:r>
            <a:r>
              <a:rPr lang="en-US" sz="4400" b="1" dirty="0" smtClean="0">
                <a:solidFill>
                  <a:srgbClr val="000000"/>
                </a:solidFill>
                <a:latin typeface="TEMRFV+Calibri Bold"/>
                <a:cs typeface="TEMRFV+Calibri Bold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EMRFV+Calibri Bold"/>
                <a:cs typeface="TEMRFV+Calibri Bold"/>
              </a:rPr>
              <a:t>khách</a:t>
            </a:r>
            <a:r>
              <a:rPr lang="en-US" sz="4400" b="1" dirty="0" smtClean="0">
                <a:solidFill>
                  <a:srgbClr val="000000"/>
                </a:solidFill>
                <a:latin typeface="TEMRFV+Calibri Bold"/>
                <a:cs typeface="TEMRFV+Calibri Bold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b="1" dirty="0" smtClean="0">
                <a:solidFill>
                  <a:srgbClr val="000000"/>
                </a:solidFill>
                <a:latin typeface="TEMRFV+Calibri Bold"/>
                <a:cs typeface="TEMRFV+Calibri Bold"/>
              </a:rPr>
              <a:t> </a:t>
            </a:r>
          </a:p>
          <a:p>
            <a:pPr marL="742950" marR="0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sz="4400" b="1" dirty="0">
              <a:solidFill>
                <a:srgbClr val="000000"/>
              </a:solidFill>
              <a:latin typeface="TEMRFV+Calibri Bold"/>
              <a:cs typeface="TEMRFV+Calibri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09698" y="1868718"/>
            <a:ext cx="2808312" cy="13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544" marR="0" algn="ctr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sz="2400" b="1" i="1" spc="-62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400" b="1" i="1" spc="27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2400" b="1" i="1" spc="-6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sz="2400" b="1" i="1" spc="-62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sz="2400" b="1" i="1" spc="-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7478" y="0"/>
            <a:ext cx="5587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NGHỊ</a:t>
            </a:r>
            <a:r>
              <a:rPr lang="en-US" sz="4000" b="1" spc="28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4680" y="437763"/>
            <a:ext cx="12657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468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3074174" y="437763"/>
            <a:ext cx="4966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7609" y="-27384"/>
            <a:ext cx="8856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NGHỊ</a:t>
            </a:r>
            <a:r>
              <a:rPr lang="en-US" sz="4000" b="1" spc="28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336" y="1347147"/>
            <a:ext cx="102971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6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6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6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6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27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27384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2567609" y="-27384"/>
            <a:ext cx="8856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NGHỊ</a:t>
            </a:r>
            <a:r>
              <a:rPr lang="en-US" sz="4000" b="1" spc="28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1348546" y="466929"/>
            <a:ext cx="949490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309">
              <a:defRPr/>
            </a:pP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4">
            <a:extLst>
              <a:ext uri="{FF2B5EF4-FFF2-40B4-BE49-F238E27FC236}">
                <a16:creationId xmlns:a16="http://schemas.microsoft.com/office/drawing/2014/main" id="{49BF7DD8-2F6F-42F0-91E1-D40879B46D00}"/>
              </a:ext>
            </a:extLst>
          </p:cNvPr>
          <p:cNvSpPr/>
          <p:nvPr/>
        </p:nvSpPr>
        <p:spPr>
          <a:xfrm>
            <a:off x="3278111" y="3239105"/>
            <a:ext cx="51221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09">
              <a:defRPr/>
            </a:pPr>
            <a:r>
              <a:rPr lang="vi-VN" sz="36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chứng</a:t>
            </a:r>
            <a:r>
              <a:rPr lang="vi-VN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những minh chứng làm rõ cho lí lẽ, có thể là nhân vật, sự kiện, số liệu và từ thực tế…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7BCB6BA-039C-42C2-B4E1-2AC0DB1CB5F2}"/>
              </a:ext>
            </a:extLst>
          </p:cNvPr>
          <p:cNvSpPr/>
          <p:nvPr/>
        </p:nvSpPr>
        <p:spPr>
          <a:xfrm flipH="1">
            <a:off x="6096000" y="1484784"/>
            <a:ext cx="47958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09">
              <a:defRPr/>
            </a:pPr>
            <a:r>
              <a:rPr lang="vi-VN" sz="36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 lẽ</a:t>
            </a:r>
            <a:r>
              <a:rPr lang="vi-VN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cơ sở cho ý kiến, quan điểm của người viết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305760-A396-D80E-313C-CBF780AD3C90}"/>
              </a:ext>
            </a:extLst>
          </p:cNvPr>
          <p:cNvSpPr txBox="1"/>
          <p:nvPr/>
        </p:nvSpPr>
        <p:spPr>
          <a:xfrm>
            <a:off x="335360" y="1484784"/>
            <a:ext cx="4739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6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144179-49BC-1C14-CF49-8EF0E81A1C54}"/>
              </a:ext>
            </a:extLst>
          </p:cNvPr>
          <p:cNvSpPr txBox="1"/>
          <p:nvPr/>
        </p:nvSpPr>
        <p:spPr>
          <a:xfrm>
            <a:off x="623392" y="5520134"/>
            <a:ext cx="9577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Ý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12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24680" y="-27384"/>
            <a:ext cx="12216680" cy="6858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2567609" y="-27384"/>
            <a:ext cx="8856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NGHỊ</a:t>
            </a:r>
            <a:r>
              <a:rPr lang="en-US" sz="4000" b="1" spc="28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1631504" y="404664"/>
            <a:ext cx="90679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4309">
              <a:defRPr/>
            </a:pPr>
            <a:r>
              <a:rPr lang="vi-V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lang="vi-VN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văn bản trong chủ </a:t>
            </a:r>
            <a:r>
              <a:rPr lang="vi-VN" sz="4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H_SubTitle_1">
            <a:extLst>
              <a:ext uri="{FF2B5EF4-FFF2-40B4-BE49-F238E27FC236}">
                <a16:creationId xmlns:a16="http://schemas.microsoft.com/office/drawing/2014/main" id="{08FBBFBF-FB61-405F-963A-B32C26E61624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939873" y="1885467"/>
            <a:ext cx="1458989" cy="1189060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309">
              <a:defRPr/>
            </a:pPr>
            <a:r>
              <a:rPr lang="en-US" altLang="zh-CN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01</a:t>
            </a:r>
            <a:endParaRPr lang="zh-CN" altLang="en-US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MH_SubTitle_2">
            <a:extLst>
              <a:ext uri="{FF2B5EF4-FFF2-40B4-BE49-F238E27FC236}">
                <a16:creationId xmlns:a16="http://schemas.microsoft.com/office/drawing/2014/main" id="{D9608DDF-2DEF-4212-A08D-7E08900A64B9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213060" y="1940721"/>
            <a:ext cx="1458989" cy="1189060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309">
              <a:defRPr/>
            </a:pPr>
            <a:r>
              <a:rPr lang="en-US" altLang="zh-CN" sz="4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02</a:t>
            </a:r>
            <a:endParaRPr lang="zh-CN" altLang="en-US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MH_SubTitle_3">
            <a:extLst>
              <a:ext uri="{FF2B5EF4-FFF2-40B4-BE49-F238E27FC236}">
                <a16:creationId xmlns:a16="http://schemas.microsoft.com/office/drawing/2014/main" id="{A67043F4-6099-4320-81F4-5892E1D3DF90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466870" y="1902865"/>
            <a:ext cx="1458989" cy="1189060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chemeClr val="accent3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309">
              <a:defRPr/>
            </a:pPr>
            <a:r>
              <a:rPr lang="en-US" altLang="zh-CN" sz="4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03</a:t>
            </a:r>
            <a:endParaRPr lang="zh-CN" altLang="en-US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MH_SubTitle_4">
            <a:extLst>
              <a:ext uri="{FF2B5EF4-FFF2-40B4-BE49-F238E27FC236}">
                <a16:creationId xmlns:a16="http://schemas.microsoft.com/office/drawing/2014/main" id="{BDC87E7B-2E84-46C3-96AC-1E2B2102EFA0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499355" y="1902865"/>
            <a:ext cx="1458989" cy="1189060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chemeClr val="accent4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309">
              <a:defRPr/>
            </a:pPr>
            <a:r>
              <a:rPr lang="en-US" altLang="zh-CN" sz="4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04</a:t>
            </a:r>
            <a:endParaRPr lang="zh-CN" altLang="en-US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MH_Text_1">
            <a:extLst>
              <a:ext uri="{FF2B5EF4-FFF2-40B4-BE49-F238E27FC236}">
                <a16:creationId xmlns:a16="http://schemas.microsoft.com/office/drawing/2014/main" id="{E81980A6-155B-427A-8BA6-3A43688E1BCC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7368" y="3340452"/>
            <a:ext cx="2160241" cy="19777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indent="0" algn="ctr" eaLnBrk="1" hangingPunct="1">
              <a:lnSpc>
                <a:spcPct val="120000"/>
              </a:lnSpc>
              <a:buSzPct val="80000"/>
              <a:defRPr>
                <a:solidFill>
                  <a:srgbClr val="A7CA28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l" defTabSz="914309">
              <a:lnSpc>
                <a:spcPct val="140000"/>
              </a:lnSpc>
              <a:defRPr/>
            </a:pPr>
            <a:r>
              <a:rPr lang="en-US" altLang="zh-CN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VB 1: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Bức</a:t>
            </a:r>
            <a:r>
              <a:rPr lang="en-US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thư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thủ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lĩnh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da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đỏ</a:t>
            </a:r>
            <a:r>
              <a:rPr lang="en-US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28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8" name="MH_Text_2">
            <a:extLst>
              <a:ext uri="{FF2B5EF4-FFF2-40B4-BE49-F238E27FC236}">
                <a16:creationId xmlns:a16="http://schemas.microsoft.com/office/drawing/2014/main" id="{2DB260FA-18EC-4A07-8B92-833EF5DE5943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74698" y="3356992"/>
            <a:ext cx="2114970" cy="19777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21" indent="-285721" defTabSz="914309">
              <a:defRPr/>
            </a:pPr>
            <a:r>
              <a:rPr 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 2: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MH_Text_3">
            <a:extLst>
              <a:ext uri="{FF2B5EF4-FFF2-40B4-BE49-F238E27FC236}">
                <a16:creationId xmlns:a16="http://schemas.microsoft.com/office/drawing/2014/main" id="{8E26ADCD-51E2-4BFD-AC49-CDC2AA6C7618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53170" y="3401616"/>
            <a:ext cx="2149654" cy="197776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  <a:extLst/>
        </p:spPr>
        <p:txBody>
          <a:bodyPr wrap="square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21" indent="-285721" defTabSz="914309">
              <a:defRPr/>
            </a:pPr>
            <a:r>
              <a:rPr 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MH_Text_4">
            <a:extLst>
              <a:ext uri="{FF2B5EF4-FFF2-40B4-BE49-F238E27FC236}">
                <a16:creationId xmlns:a16="http://schemas.microsoft.com/office/drawing/2014/main" id="{419A87BC-0D9B-4CD3-8F48-6C926CD62C18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90258" y="3372158"/>
            <a:ext cx="2423270" cy="31782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defTabSz="914309">
              <a:lnSpc>
                <a:spcPct val="140000"/>
              </a:lnSpc>
              <a:buSzPct val="80000"/>
              <a:defRPr/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XXI.</a:t>
            </a:r>
            <a:endParaRPr lang="zh-CN" altLang="en-US" sz="28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1" name="图片 41">
            <a:extLst>
              <a:ext uri="{FF2B5EF4-FFF2-40B4-BE49-F238E27FC236}">
                <a16:creationId xmlns:a16="http://schemas.microsoft.com/office/drawing/2014/main" id="{E21C4BB3-9955-4E69-B719-38CB6BE1484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442" y="1304333"/>
            <a:ext cx="3359992" cy="119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8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27384"/>
            <a:ext cx="12192000" cy="6858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831447" y="1380250"/>
            <a:ext cx="279273" cy="600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2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FFFFF"/>
                </a:solidFill>
                <a:latin typeface="STVDAJ+Times New Roman Bold"/>
                <a:cs typeface="STVDAJ+Times New Roman Bold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384" y="121856"/>
            <a:ext cx="11629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MH_SubTitle_1">
            <a:extLst>
              <a:ext uri="{FF2B5EF4-FFF2-40B4-BE49-F238E27FC236}">
                <a16:creationId xmlns:a16="http://schemas.microsoft.com/office/drawing/2014/main" id="{08FBBFBF-FB61-405F-963A-B32C26E61624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155897" y="2926688"/>
            <a:ext cx="1458989" cy="1189060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309">
              <a:defRPr/>
            </a:pPr>
            <a:r>
              <a:rPr lang="en-US" altLang="zh-CN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01</a:t>
            </a:r>
            <a:endParaRPr lang="zh-CN" altLang="en-US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MH_SubTitle_2">
            <a:extLst>
              <a:ext uri="{FF2B5EF4-FFF2-40B4-BE49-F238E27FC236}">
                <a16:creationId xmlns:a16="http://schemas.microsoft.com/office/drawing/2014/main" id="{D9608DDF-2DEF-4212-A08D-7E08900A64B9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429084" y="2981942"/>
            <a:ext cx="1458989" cy="1189060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309">
              <a:defRPr/>
            </a:pPr>
            <a:r>
              <a:rPr lang="en-US" altLang="zh-CN" sz="4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02</a:t>
            </a:r>
            <a:endParaRPr lang="zh-CN" altLang="en-US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MH_SubTitle_3">
            <a:extLst>
              <a:ext uri="{FF2B5EF4-FFF2-40B4-BE49-F238E27FC236}">
                <a16:creationId xmlns:a16="http://schemas.microsoft.com/office/drawing/2014/main" id="{A67043F4-6099-4320-81F4-5892E1D3DF90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682894" y="2944086"/>
            <a:ext cx="1458989" cy="1189060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chemeClr val="accent3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309">
              <a:defRPr/>
            </a:pPr>
            <a:r>
              <a:rPr lang="en-US" altLang="zh-CN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03</a:t>
            </a:r>
            <a:endParaRPr lang="zh-CN" altLang="en-US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MH_SubTitle_4">
            <a:extLst>
              <a:ext uri="{FF2B5EF4-FFF2-40B4-BE49-F238E27FC236}">
                <a16:creationId xmlns:a16="http://schemas.microsoft.com/office/drawing/2014/main" id="{BDC87E7B-2E84-46C3-96AC-1E2B2102EFA0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715379" y="2944086"/>
            <a:ext cx="1458989" cy="1189060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chemeClr val="accent4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309">
              <a:defRPr/>
            </a:pPr>
            <a:r>
              <a:rPr lang="en-US" altLang="zh-CN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04</a:t>
            </a:r>
            <a:endParaRPr lang="zh-CN" altLang="en-US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MH_Text_1">
            <a:extLst>
              <a:ext uri="{FF2B5EF4-FFF2-40B4-BE49-F238E27FC236}">
                <a16:creationId xmlns:a16="http://schemas.microsoft.com/office/drawing/2014/main" id="{E81980A6-155B-427A-8BA6-3A43688E1BCC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3392" y="4381673"/>
            <a:ext cx="2361256" cy="197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indent="0" algn="ctr" eaLnBrk="1" hangingPunct="1">
              <a:lnSpc>
                <a:spcPct val="120000"/>
              </a:lnSpc>
              <a:buSzPct val="80000"/>
              <a:defRPr>
                <a:solidFill>
                  <a:srgbClr val="A7CA28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defTabSz="914309">
              <a:lnSpc>
                <a:spcPct val="140000"/>
              </a:lnSpc>
              <a:defRPr/>
            </a:pP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Bức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thư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thủ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lĩnh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da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đỏ</a:t>
            </a:r>
            <a:endParaRPr lang="zh-CN" altLang="en-US" sz="28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MH_Text_2">
            <a:extLst>
              <a:ext uri="{FF2B5EF4-FFF2-40B4-BE49-F238E27FC236}">
                <a16:creationId xmlns:a16="http://schemas.microsoft.com/office/drawing/2014/main" id="{2DB260FA-18EC-4A07-8B92-833EF5DE5943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12610" y="4547577"/>
            <a:ext cx="2376188" cy="197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21" indent="-285721" algn="ctr" defTabSz="914309"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MH_Text_3">
            <a:extLst>
              <a:ext uri="{FF2B5EF4-FFF2-40B4-BE49-F238E27FC236}">
                <a16:creationId xmlns:a16="http://schemas.microsoft.com/office/drawing/2014/main" id="{8E26ADCD-51E2-4BFD-AC49-CDC2AA6C7618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08521" y="4509721"/>
            <a:ext cx="2310982" cy="197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21" indent="-285721" algn="ctr" defTabSz="914309"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MH_Text_4">
            <a:extLst>
              <a:ext uri="{FF2B5EF4-FFF2-40B4-BE49-F238E27FC236}">
                <a16:creationId xmlns:a16="http://schemas.microsoft.com/office/drawing/2014/main" id="{419A87BC-0D9B-4CD3-8F48-6C926CD62C18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33687" y="4492323"/>
            <a:ext cx="2334721" cy="197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defTabSz="914309">
              <a:lnSpc>
                <a:spcPct val="140000"/>
              </a:lnSpc>
              <a:buSzPct val="80000"/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XXI.</a:t>
            </a:r>
            <a:endParaRPr lang="zh-CN" altLang="en-US" sz="28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353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353"/>
  <p:tag name="MH_LIBRARY" val="GRAPHIC"/>
  <p:tag name="MH_TYPE" val="SubTitle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353"/>
  <p:tag name="MH_LIBRARY" val="GRAPHIC"/>
  <p:tag name="MH_TYPE" val="SubTitle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353"/>
  <p:tag name="MH_LIBRARY" val="GRAPHIC"/>
  <p:tag name="MH_TYPE" val="SubTitle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353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353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353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353"/>
  <p:tag name="MH_LIBRARY" val="GRAPHIC"/>
  <p:tag name="MH_TYPE" val="Text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353"/>
  <p:tag name="MH_LIBRARY" val="GRAPHIC"/>
  <p:tag name="MH_TYPE" val="SubTitle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353"/>
  <p:tag name="MH_LIBRARY" val="GRAPHIC"/>
  <p:tag name="MH_TYPE" val="SubTitle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353"/>
  <p:tag name="MH_LIBRARY" val="GRAPHIC"/>
  <p:tag name="MH_TYPE" val="SubTitle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353"/>
  <p:tag name="MH_LIBRARY" val="GRAPHIC"/>
  <p:tag name="MH_TYPE" val="Text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353"/>
  <p:tag name="MH_LIBRARY" val="GRAPHIC"/>
  <p:tag name="MH_TYPE" val="Text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353"/>
  <p:tag name="MH_LIBRARY" val="GRAPHIC"/>
  <p:tag name="MH_TYPE" val="Text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353"/>
  <p:tag name="MH_LIBRARY" val="GRAPHIC"/>
  <p:tag name="MH_TYPE" val="Text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14353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1215</Words>
  <Application>Microsoft Office PowerPoint</Application>
  <PresentationFormat>Widescreen</PresentationFormat>
  <Paragraphs>118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UGIPOH+Times New Roman Bold</vt:lpstr>
      <vt:lpstr>TEMRFV+Calibri Bold</vt:lpstr>
      <vt:lpstr>宋体</vt:lpstr>
      <vt:lpstr>STVDAJ+Times New Roman Bold</vt:lpstr>
      <vt:lpstr>BEQKSH+Calibri Bold</vt:lpstr>
      <vt:lpstr>TKFUQL+Calibri</vt:lpstr>
      <vt:lpstr>Times New Roman</vt:lpstr>
      <vt:lpstr>Microsoft YaHei</vt:lpstr>
      <vt:lpstr>Calibri</vt:lpstr>
      <vt:lpstr>Microsoft YaHei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Administrator</cp:lastModifiedBy>
  <cp:revision>48</cp:revision>
  <dcterms:modified xsi:type="dcterms:W3CDTF">2023-11-05T10:30:49Z</dcterms:modified>
</cp:coreProperties>
</file>